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Integración del Tribunal de Justicia 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C:\Users\leidiana\Documents\integracion de los tribunales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-1" y="1714488"/>
            <a:ext cx="9144001" cy="5143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 descr="Resultado de imagen para poder legislativo"/>
          <p:cNvPicPr/>
          <p:nvPr/>
        </p:nvPicPr>
        <p:blipFill>
          <a:blip r:embed="rId5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00926" y="1785926"/>
            <a:ext cx="1643074" cy="1000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9 Imagen" descr="Resultado de imagen para imagenes del tribunal supremo de justicia"/>
          <p:cNvPicPr/>
          <p:nvPr/>
        </p:nvPicPr>
        <p:blipFill>
          <a:blip r:embed="rId6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282" y="5143512"/>
            <a:ext cx="1549495" cy="1037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39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Herme</cp:lastModifiedBy>
  <cp:revision>32</cp:revision>
  <dcterms:created xsi:type="dcterms:W3CDTF">2012-08-07T16:35:15Z</dcterms:created>
  <dcterms:modified xsi:type="dcterms:W3CDTF">2016-08-22T13:20:34Z</dcterms:modified>
</cp:coreProperties>
</file>